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id" ContentType="audi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69" r:id="rId3"/>
    <p:sldId id="259" r:id="rId4"/>
    <p:sldId id="291" r:id="rId5"/>
    <p:sldId id="260" r:id="rId6"/>
    <p:sldId id="258" r:id="rId7"/>
    <p:sldId id="262" r:id="rId8"/>
    <p:sldId id="272" r:id="rId9"/>
    <p:sldId id="273" r:id="rId10"/>
    <p:sldId id="274" r:id="rId11"/>
    <p:sldId id="275" r:id="rId12"/>
    <p:sldId id="276" r:id="rId13"/>
    <p:sldId id="277" r:id="rId14"/>
    <p:sldId id="261" r:id="rId15"/>
    <p:sldId id="263" r:id="rId16"/>
    <p:sldId id="264" r:id="rId17"/>
    <p:sldId id="278" r:id="rId18"/>
    <p:sldId id="279" r:id="rId19"/>
    <p:sldId id="280" r:id="rId20"/>
    <p:sldId id="281" r:id="rId21"/>
    <p:sldId id="282" r:id="rId22"/>
    <p:sldId id="283" r:id="rId23"/>
    <p:sldId id="265" r:id="rId24"/>
    <p:sldId id="266" r:id="rId25"/>
    <p:sldId id="290" r:id="rId26"/>
    <p:sldId id="267" r:id="rId27"/>
    <p:sldId id="284" r:id="rId28"/>
    <p:sldId id="285" r:id="rId29"/>
    <p:sldId id="286" r:id="rId30"/>
    <p:sldId id="287" r:id="rId31"/>
    <p:sldId id="288" r:id="rId32"/>
    <p:sldId id="289" r:id="rId33"/>
    <p:sldId id="270" r:id="rId34"/>
  </p:sldIdLst>
  <p:sldSz cx="9144000" cy="6858000" type="screen4x3"/>
  <p:notesSz cx="6858000" cy="9144000"/>
  <p:custDataLst>
    <p:tags r:id="rId36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а" initials="С" lastIdx="1" clrIdx="0">
    <p:extLst>
      <p:ext uri="{19B8F6BF-5375-455C-9EA6-DF929625EA0E}">
        <p15:presenceInfo xmlns:p15="http://schemas.microsoft.com/office/powerpoint/2012/main" xmlns="" userId="Све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3399"/>
    <a:srgbClr val="422C16"/>
    <a:srgbClr val="0C788E"/>
    <a:srgbClr val="006666"/>
    <a:srgbClr val="3366CC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0" autoAdjust="0"/>
    <p:restoredTop sz="94652" autoAdjust="0"/>
  </p:normalViewPr>
  <p:slideViewPr>
    <p:cSldViewPr>
      <p:cViewPr varScale="1">
        <p:scale>
          <a:sx n="75" d="100"/>
          <a:sy n="75" d="100"/>
        </p:scale>
        <p:origin x="-12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7F352-7E10-4A5B-8F0D-21FA9D054128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C782E-4005-425A-B94F-0393F7FCB7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9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4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0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4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0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80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29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87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76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40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8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99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4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5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3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3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03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9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8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D7DDD2-CD40-464E-BCB3-223DDAD687F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0B3C41-8252-4CE6-AE5D-13B6326D96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5704-1695-47AA-B80E-9AD234717AC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4D9B-80DB-4168-98AD-CF532CE9DD4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84EBC5D-3868-449B-A89D-35D5F006D20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8A53E-7788-4B9E-A619-779A1A7F098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AE-C510-4E95-9824-ED2845C2686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BF5D-FBBB-4877-AB97-E56DA4929B7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4DD-FB7A-4E34-9B72-0CF1C8253FA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12" Type="http://schemas.openxmlformats.org/officeDocument/2006/relationships/image" Target="../media/image29.jpeg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slide" Target="slide5.xml"/><Relationship Id="rId11" Type="http://schemas.openxmlformats.org/officeDocument/2006/relationships/image" Target="../media/image28.jpeg"/><Relationship Id="rId5" Type="http://schemas.openxmlformats.org/officeDocument/2006/relationships/image" Target="../media/image25.jpeg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audio" Target="../media/audio1.wav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0.jpeg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12" Type="http://schemas.openxmlformats.org/officeDocument/2006/relationships/image" Target="../media/image8.png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wav"/><Relationship Id="rId7" Type="http://schemas.openxmlformats.org/officeDocument/2006/relationships/slide" Target="slide1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8.png"/><Relationship Id="rId3" Type="http://schemas.microsoft.com/office/2007/relationships/media" Target="../media/media13.wav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23.png"/><Relationship Id="rId2" Type="http://schemas.openxmlformats.org/officeDocument/2006/relationships/audio" Target="../media/media12.wav"/><Relationship Id="rId16" Type="http://schemas.openxmlformats.org/officeDocument/2006/relationships/image" Target="../media/image22.png"/><Relationship Id="rId1" Type="http://schemas.microsoft.com/office/2007/relationships/media" Target="../media/media12.wav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2.xml"/><Relationship Id="rId15" Type="http://schemas.openxmlformats.org/officeDocument/2006/relationships/slide" Target="slide16.xml"/><Relationship Id="rId10" Type="http://schemas.openxmlformats.org/officeDocument/2006/relationships/image" Target="../media/image37.jpeg"/><Relationship Id="rId4" Type="http://schemas.openxmlformats.org/officeDocument/2006/relationships/audio" Target="../media/media13.wav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4.png"/><Relationship Id="rId5" Type="http://schemas.openxmlformats.org/officeDocument/2006/relationships/slide" Target="slide17.xml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2.wav"/><Relationship Id="rId11" Type="http://schemas.openxmlformats.org/officeDocument/2006/relationships/image" Target="../media/image45.gif"/><Relationship Id="rId5" Type="http://schemas.openxmlformats.org/officeDocument/2006/relationships/image" Target="../media/image24.png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3.xml"/><Relationship Id="rId9" Type="http://schemas.openxmlformats.org/officeDocument/2006/relationships/slide" Target="slide18.xml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id"/><Relationship Id="rId13" Type="http://schemas.openxmlformats.org/officeDocument/2006/relationships/image" Target="../media/image42.jpeg"/><Relationship Id="rId18" Type="http://schemas.openxmlformats.org/officeDocument/2006/relationships/image" Target="../media/image46.gif"/><Relationship Id="rId3" Type="http://schemas.microsoft.com/office/2007/relationships/media" Target="../media/media16.wav"/><Relationship Id="rId7" Type="http://schemas.microsoft.com/office/2007/relationships/media" Target="../media/media8.mid"/><Relationship Id="rId12" Type="http://schemas.openxmlformats.org/officeDocument/2006/relationships/audio" Target="../media/audio2.wav"/><Relationship Id="rId17" Type="http://schemas.openxmlformats.org/officeDocument/2006/relationships/slide" Target="slide19.xml"/><Relationship Id="rId2" Type="http://schemas.openxmlformats.org/officeDocument/2006/relationships/audio" Target="../media/media15.wav"/><Relationship Id="rId16" Type="http://schemas.openxmlformats.org/officeDocument/2006/relationships/image" Target="../media/image45.gif"/><Relationship Id="rId20" Type="http://schemas.openxmlformats.org/officeDocument/2006/relationships/image" Target="../media/image8.png"/><Relationship Id="rId1" Type="http://schemas.microsoft.com/office/2007/relationships/media" Target="../media/media15.wav"/><Relationship Id="rId6" Type="http://schemas.openxmlformats.org/officeDocument/2006/relationships/audio" Target="../media/media17.mid"/><Relationship Id="rId11" Type="http://schemas.openxmlformats.org/officeDocument/2006/relationships/image" Target="../media/image24.png"/><Relationship Id="rId5" Type="http://schemas.microsoft.com/office/2007/relationships/media" Target="../media/media17.mid"/><Relationship Id="rId15" Type="http://schemas.openxmlformats.org/officeDocument/2006/relationships/image" Target="../media/image44.gif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47.gif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2.wav"/><Relationship Id="rId11" Type="http://schemas.openxmlformats.org/officeDocument/2006/relationships/image" Target="../media/image45.gif"/><Relationship Id="rId5" Type="http://schemas.openxmlformats.org/officeDocument/2006/relationships/image" Target="../media/image24.png"/><Relationship Id="rId10" Type="http://schemas.openxmlformats.org/officeDocument/2006/relationships/slide" Target="slide20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4.gif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11" Type="http://schemas.openxmlformats.org/officeDocument/2006/relationships/image" Target="../media/image9.jpg"/><Relationship Id="rId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slide" Target="slide21.xml"/><Relationship Id="rId11" Type="http://schemas.openxmlformats.org/officeDocument/2006/relationships/image" Target="../media/image45.gif"/><Relationship Id="rId5" Type="http://schemas.openxmlformats.org/officeDocument/2006/relationships/image" Target="../media/image24.png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gif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2.xml"/><Relationship Id="rId12" Type="http://schemas.openxmlformats.org/officeDocument/2006/relationships/image" Target="../media/image47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image" Target="../media/image42.jpeg"/><Relationship Id="rId11" Type="http://schemas.openxmlformats.org/officeDocument/2006/relationships/image" Target="../media/image46.gif"/><Relationship Id="rId5" Type="http://schemas.openxmlformats.org/officeDocument/2006/relationships/image" Target="../media/image24.pn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slide" Target="slide23.xml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18" Type="http://schemas.openxmlformats.org/officeDocument/2006/relationships/image" Target="../media/image8.png"/><Relationship Id="rId3" Type="http://schemas.microsoft.com/office/2007/relationships/media" Target="../media/media21.wav"/><Relationship Id="rId7" Type="http://schemas.openxmlformats.org/officeDocument/2006/relationships/image" Target="../media/image51.jpeg"/><Relationship Id="rId12" Type="http://schemas.openxmlformats.org/officeDocument/2006/relationships/image" Target="../media/image55.jpeg"/><Relationship Id="rId17" Type="http://schemas.openxmlformats.org/officeDocument/2006/relationships/image" Target="../media/image23.png"/><Relationship Id="rId2" Type="http://schemas.openxmlformats.org/officeDocument/2006/relationships/audio" Target="../media/media20.wav"/><Relationship Id="rId16" Type="http://schemas.openxmlformats.org/officeDocument/2006/relationships/image" Target="../media/image22.png"/><Relationship Id="rId1" Type="http://schemas.microsoft.com/office/2007/relationships/media" Target="../media/media20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4.jpeg"/><Relationship Id="rId5" Type="http://schemas.openxmlformats.org/officeDocument/2006/relationships/slideLayout" Target="../slideLayouts/slideLayout2.xml"/><Relationship Id="rId15" Type="http://schemas.openxmlformats.org/officeDocument/2006/relationships/slide" Target="slide25.xml"/><Relationship Id="rId10" Type="http://schemas.openxmlformats.org/officeDocument/2006/relationships/image" Target="../media/image53.jpeg"/><Relationship Id="rId4" Type="http://schemas.openxmlformats.org/officeDocument/2006/relationships/audio" Target="../media/media21.wav"/><Relationship Id="rId9" Type="http://schemas.openxmlformats.org/officeDocument/2006/relationships/image" Target="../media/image41.jpeg"/><Relationship Id="rId1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4.png"/><Relationship Id="rId5" Type="http://schemas.openxmlformats.org/officeDocument/2006/relationships/slide" Target="slide26.xml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gif"/><Relationship Id="rId12" Type="http://schemas.openxmlformats.org/officeDocument/2006/relationships/image" Target="../media/image62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3.wav"/><Relationship Id="rId11" Type="http://schemas.openxmlformats.org/officeDocument/2006/relationships/slide" Target="slide27.xml"/><Relationship Id="rId5" Type="http://schemas.openxmlformats.org/officeDocument/2006/relationships/image" Target="../media/image24.png"/><Relationship Id="rId10" Type="http://schemas.openxmlformats.org/officeDocument/2006/relationships/image" Target="../media/image61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0.gif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63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image" Target="../media/image59.gif"/><Relationship Id="rId11" Type="http://schemas.openxmlformats.org/officeDocument/2006/relationships/slide" Target="slide28.xml"/><Relationship Id="rId5" Type="http://schemas.openxmlformats.org/officeDocument/2006/relationships/image" Target="../media/image24.png"/><Relationship Id="rId10" Type="http://schemas.openxmlformats.org/officeDocument/2006/relationships/image" Target="../media/image6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1.gif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gif"/><Relationship Id="rId12" Type="http://schemas.openxmlformats.org/officeDocument/2006/relationships/image" Target="../media/image62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3.wav"/><Relationship Id="rId11" Type="http://schemas.openxmlformats.org/officeDocument/2006/relationships/image" Target="../media/image61.gif"/><Relationship Id="rId5" Type="http://schemas.openxmlformats.org/officeDocument/2006/relationships/image" Target="../media/image24.png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14.xml"/><Relationship Id="rId9" Type="http://schemas.openxmlformats.org/officeDocument/2006/relationships/slide" Target="slide29.xml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gif"/><Relationship Id="rId12" Type="http://schemas.openxmlformats.org/officeDocument/2006/relationships/image" Target="../media/image62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slide" Target="slide30.xml"/><Relationship Id="rId11" Type="http://schemas.openxmlformats.org/officeDocument/2006/relationships/image" Target="../media/image61.gif"/><Relationship Id="rId5" Type="http://schemas.openxmlformats.org/officeDocument/2006/relationships/image" Target="../media/image24.png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0.gif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gif"/><Relationship Id="rId12" Type="http://schemas.openxmlformats.org/officeDocument/2006/relationships/image" Target="../media/image63.gif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image" Target="../media/image58.gif"/><Relationship Id="rId11" Type="http://schemas.openxmlformats.org/officeDocument/2006/relationships/image" Target="../media/image62.gif"/><Relationship Id="rId5" Type="http://schemas.openxmlformats.org/officeDocument/2006/relationships/image" Target="../media/image24.png"/><Relationship Id="rId10" Type="http://schemas.openxmlformats.org/officeDocument/2006/relationships/image" Target="../media/image61.gif"/><Relationship Id="rId4" Type="http://schemas.openxmlformats.org/officeDocument/2006/relationships/notesSlide" Target="../notesSlides/notesSlide16.xml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25.wav"/><Relationship Id="rId7" Type="http://schemas.openxmlformats.org/officeDocument/2006/relationships/image" Target="../media/image5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gif"/><Relationship Id="rId4" Type="http://schemas.openxmlformats.org/officeDocument/2006/relationships/audio" Target="../media/media25.wav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internet.ru/users/mamlen/post18447769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orum.materinstvo.ru/lofiversion/index.php/t1626386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slide" Target="slide7.xml"/><Relationship Id="rId3" Type="http://schemas.microsoft.com/office/2007/relationships/media" Target="../media/media5.wav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audio" Target="../media/media4.wav"/><Relationship Id="rId16" Type="http://schemas.openxmlformats.org/officeDocument/2006/relationships/image" Target="../media/image20.jpeg"/><Relationship Id="rId20" Type="http://schemas.openxmlformats.org/officeDocument/2006/relationships/image" Target="../media/image23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5.jpeg"/><Relationship Id="rId5" Type="http://schemas.microsoft.com/office/2007/relationships/media" Target="../media/media6.wav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2.png"/><Relationship Id="rId4" Type="http://schemas.openxmlformats.org/officeDocument/2006/relationships/audio" Target="../media/media5.wav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slide" Target="slide6.xml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6" Type="http://schemas.openxmlformats.org/officeDocument/2006/relationships/audio" Target="../media/audio1.wav"/><Relationship Id="rId11" Type="http://schemas.openxmlformats.org/officeDocument/2006/relationships/image" Target="../media/image27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888" t="58580" r="16925" b="12130"/>
          <a:stretch/>
        </p:blipFill>
        <p:spPr>
          <a:xfrm>
            <a:off x="0" y="1124744"/>
            <a:ext cx="9036496" cy="410445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9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9" name="wind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7" name="Нижний колонтитул 7"/>
          <p:cNvSpPr txBox="1">
            <a:spLocks/>
          </p:cNvSpPr>
          <p:nvPr/>
        </p:nvSpPr>
        <p:spPr>
          <a:xfrm>
            <a:off x="1331640" y="6453336"/>
            <a:ext cx="6120680" cy="273124"/>
          </a:xfrm>
          <a:prstGeom prst="rect">
            <a:avLst/>
          </a:prstGeom>
        </p:spPr>
        <p:txBody>
          <a:bodyPr vert="horz"/>
          <a:lstStyle>
            <a:defPPr>
              <a:defRPr lang="es-E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6" cstate="print"/>
          <a:srcRect l="11538"/>
          <a:stretch>
            <a:fillRect/>
          </a:stretch>
        </p:blipFill>
        <p:spPr bwMode="auto">
          <a:xfrm>
            <a:off x="1979712" y="980728"/>
            <a:ext cx="1656184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7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725144"/>
            <a:ext cx="1728192" cy="1593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2" cstate="print"/>
          <a:srcRect l="8333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1652" y="2747392"/>
            <a:ext cx="609600" cy="609600"/>
          </a:xfrm>
          <a:prstGeom prst="rect">
            <a:avLst/>
          </a:prstGeom>
        </p:spPr>
      </p:pic>
      <p:sp>
        <p:nvSpPr>
          <p:cNvPr id="1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6" cstate="print"/>
          <a:srcRect l="4348"/>
          <a:stretch>
            <a:fillRect/>
          </a:stretch>
        </p:blipFill>
        <p:spPr bwMode="auto">
          <a:xfrm>
            <a:off x="1979712" y="980728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65313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/>
          <p:cNvPicPr>
            <a:picLocks noChangeAspect="1" noChangeArrowheads="1"/>
          </p:cNvPicPr>
          <p:nvPr/>
        </p:nvPicPr>
        <p:blipFill>
          <a:blip r:embed="rId10" cstate="print"/>
          <a:srcRect r="15385"/>
          <a:stretch>
            <a:fillRect/>
          </a:stretch>
        </p:blipFill>
        <p:spPr bwMode="auto">
          <a:xfrm>
            <a:off x="5508104" y="980728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1" cstate="print"/>
          <a:srcRect l="4348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4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ИРИНА\Рабочий стол\пазлы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484911"/>
            <a:ext cx="5832648" cy="3312368"/>
          </a:xfrm>
          <a:prstGeom prst="rect">
            <a:avLst/>
          </a:prstGeom>
          <a:noFill/>
        </p:spPr>
      </p:pic>
      <p:pic>
        <p:nvPicPr>
          <p:cNvPr id="20" name="Picture 3" descr="C:\Documents and Settings\ИРИНА\Мои документы\Downloads\0_72b78_e24d4f94_L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-360446" t="1998" r="-13238" b="-61865"/>
          <a:stretch>
            <a:fillRect/>
          </a:stretch>
        </p:blipFill>
        <p:spPr bwMode="auto">
          <a:xfrm>
            <a:off x="-180528" y="3314605"/>
            <a:ext cx="9036496" cy="5760640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284984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204864"/>
            <a:ext cx="609600" cy="609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75756" y="116632"/>
            <a:ext cx="4464496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ИРИНА\Мои документы\Downloads\063fe1636c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8969"/>
            <a:ext cx="9144000" cy="688697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ЗАГАДКА ОТ НЕЗНАЙКИ: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6167" y="1124637"/>
            <a:ext cx="7725544" cy="273630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я родился,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и в бане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помылся,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Эту одежду снять невозможно.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Эта одежда называется …….</a:t>
            </a:r>
          </a:p>
        </p:txBody>
      </p:sp>
      <p:pic>
        <p:nvPicPr>
          <p:cNvPr id="5" name="Picture 2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5" cstate="print"/>
          <a:srcRect l="17143" t="3390"/>
          <a:stretch>
            <a:fillRect/>
          </a:stretch>
        </p:blipFill>
        <p:spPr bwMode="auto">
          <a:xfrm>
            <a:off x="7236296" y="2564904"/>
            <a:ext cx="1758511" cy="3816424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332656" y="4797152"/>
            <a:ext cx="6876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+mn-cs"/>
              </a:rPr>
              <a:t>(кожа)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6" name="загад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52520" y="2132856"/>
            <a:ext cx="609600" cy="609600"/>
          </a:xfrm>
          <a:prstGeom prst="rect">
            <a:avLst/>
          </a:prstGeom>
        </p:spPr>
      </p:pic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926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2-OKT-2012\22164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6895" t="2577" b="7090"/>
          <a:stretch>
            <a:fillRect/>
          </a:stretch>
        </p:blipFill>
        <p:spPr bwMode="auto">
          <a:xfrm>
            <a:off x="1691680" y="0"/>
            <a:ext cx="5766340" cy="414908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19330" t="56152" r="49031" b="21291"/>
          <a:stretch>
            <a:fillRect/>
          </a:stretch>
        </p:blipFill>
        <p:spPr bwMode="auto">
          <a:xfrm>
            <a:off x="1475656" y="4581128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4" name="Picture 4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2072" t="28810" r="66289" b="48633"/>
          <a:stretch>
            <a:fillRect/>
          </a:stretch>
        </p:blipFill>
        <p:spPr bwMode="auto">
          <a:xfrm>
            <a:off x="608416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5" name="Picture 5" descr="E:\22-OKT-2012\221616.JPG"/>
          <p:cNvPicPr>
            <a:picLocks noChangeAspect="1" noChangeArrowheads="1"/>
          </p:cNvPicPr>
          <p:nvPr/>
        </p:nvPicPr>
        <p:blipFill>
          <a:blip r:embed="rId8" cstate="print"/>
          <a:srcRect l="36588" t="28810" r="30814" b="48633"/>
          <a:stretch>
            <a:fillRect/>
          </a:stretch>
        </p:blipFill>
        <p:spPr bwMode="auto">
          <a:xfrm>
            <a:off x="7686000" y="5013176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6" name="Picture 6" descr="E:\22-OKT-2012\221616.JPG"/>
          <p:cNvPicPr>
            <a:picLocks noChangeAspect="1" noChangeArrowheads="1"/>
          </p:cNvPicPr>
          <p:nvPr/>
        </p:nvPicPr>
        <p:blipFill>
          <a:blip r:embed="rId9" cstate="print"/>
          <a:srcRect l="1733" r="67586" b="78127"/>
          <a:stretch>
            <a:fillRect/>
          </a:stretch>
        </p:blipFill>
        <p:spPr bwMode="auto">
          <a:xfrm>
            <a:off x="7686000" y="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7" name="Picture 7" descr="E:\22-OKT-2012\221616.JPG"/>
          <p:cNvPicPr>
            <a:picLocks noChangeAspect="1" noChangeArrowheads="1"/>
          </p:cNvPicPr>
          <p:nvPr/>
        </p:nvPicPr>
        <p:blipFill>
          <a:blip r:embed="rId8" cstate="print"/>
          <a:srcRect l="36588" r="30814" b="78025"/>
          <a:stretch>
            <a:fillRect/>
          </a:stretch>
        </p:blipFill>
        <p:spPr bwMode="auto">
          <a:xfrm>
            <a:off x="107504" y="306896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9" name="Picture 9" descr="E:\28-OKT-2012\171041.JPG"/>
          <p:cNvPicPr>
            <a:picLocks noChangeAspect="1" noChangeArrowheads="1"/>
          </p:cNvPicPr>
          <p:nvPr/>
        </p:nvPicPr>
        <p:blipFill>
          <a:blip r:embed="rId10" cstate="print"/>
          <a:srcRect t="26760" r="67247" b="48633"/>
          <a:stretch>
            <a:fillRect/>
          </a:stretch>
        </p:blipFill>
        <p:spPr bwMode="auto">
          <a:xfrm>
            <a:off x="7686000" y="1628800"/>
            <a:ext cx="1458000" cy="153647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0" name="Picture 10" descr="E:\28-OKT-2012\171041.JPG"/>
          <p:cNvPicPr>
            <a:picLocks noChangeAspect="1" noChangeArrowheads="1"/>
          </p:cNvPicPr>
          <p:nvPr/>
        </p:nvPicPr>
        <p:blipFill>
          <a:blip r:embed="rId11" cstate="print"/>
          <a:srcRect t="54101" r="67247" b="21292"/>
          <a:stretch>
            <a:fillRect/>
          </a:stretch>
        </p:blipFill>
        <p:spPr bwMode="auto">
          <a:xfrm>
            <a:off x="2987824" y="5157192"/>
            <a:ext cx="1458000" cy="15121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1" name="Picture 11" descr="E:\28-OKT-2012\171041.JPG"/>
          <p:cNvPicPr>
            <a:picLocks noChangeAspect="1" noChangeArrowheads="1"/>
          </p:cNvPicPr>
          <p:nvPr/>
        </p:nvPicPr>
        <p:blipFill>
          <a:blip r:embed="rId12" cstate="print"/>
          <a:srcRect r="67248" b="78025"/>
          <a:stretch>
            <a:fillRect/>
          </a:stretch>
        </p:blipFill>
        <p:spPr bwMode="auto">
          <a:xfrm>
            <a:off x="4499992" y="4365104"/>
            <a:ext cx="1530008" cy="1435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2" name="Picture 12" descr="E:\28-OKT-2012\171041.JPG"/>
          <p:cNvPicPr>
            <a:picLocks noChangeAspect="1" noChangeArrowheads="1"/>
          </p:cNvPicPr>
          <p:nvPr/>
        </p:nvPicPr>
        <p:blipFill>
          <a:blip r:embed="rId13" cstate="print"/>
          <a:srcRect l="37546" r="27938" b="77341"/>
          <a:stretch>
            <a:fillRect/>
          </a:stretch>
        </p:blipFill>
        <p:spPr bwMode="auto">
          <a:xfrm>
            <a:off x="0" y="5373216"/>
            <a:ext cx="1407456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3" name="Picture 13" descr="E:\22-OKT-2012\221448.JPG"/>
          <p:cNvPicPr>
            <a:picLocks noChangeAspect="1" noChangeArrowheads="1"/>
          </p:cNvPicPr>
          <p:nvPr/>
        </p:nvPicPr>
        <p:blipFill>
          <a:blip r:embed="rId14" cstate="print"/>
          <a:srcRect l="34670" t="24026" r="32732" b="53418"/>
          <a:stretch>
            <a:fillRect/>
          </a:stretch>
        </p:blipFill>
        <p:spPr bwMode="auto">
          <a:xfrm>
            <a:off x="7686000" y="3356992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Picture 15" descr="C:\Documents and Settings\ИРИНА\Мои документы\Downloads\0_72b77_1d055696_L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88640"/>
            <a:ext cx="1391110" cy="2664296"/>
          </a:xfrm>
          <a:prstGeom prst="rect">
            <a:avLst/>
          </a:prstGeom>
          <a:noFill/>
        </p:spPr>
      </p:pic>
      <p:pic>
        <p:nvPicPr>
          <p:cNvPr id="2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31121" y="1648691"/>
            <a:ext cx="609600" cy="609600"/>
          </a:xfrm>
          <a:prstGeom prst="rect">
            <a:avLst/>
          </a:prstGeom>
        </p:spPr>
      </p:pic>
      <p:pic>
        <p:nvPicPr>
          <p:cNvPr id="15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2239750"/>
            <a:ext cx="609600" cy="609600"/>
          </a:xfrm>
          <a:prstGeom prst="rect">
            <a:avLst/>
          </a:prstGeom>
        </p:spPr>
      </p:pic>
      <p:pic>
        <p:nvPicPr>
          <p:cNvPr id="16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2650535"/>
            <a:ext cx="609600" cy="609600"/>
          </a:xfrm>
          <a:prstGeom prst="rect">
            <a:avLst/>
          </a:prstGeom>
        </p:spPr>
      </p:pic>
      <p:pic>
        <p:nvPicPr>
          <p:cNvPr id="17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60704" y="1787439"/>
            <a:ext cx="609600" cy="609600"/>
          </a:xfrm>
          <a:prstGeom prst="rect">
            <a:avLst/>
          </a:prstGeom>
        </p:spPr>
      </p:pic>
      <p:pic>
        <p:nvPicPr>
          <p:cNvPr id="3" name="Записанный звук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31121" y="3165279"/>
            <a:ext cx="609600" cy="609600"/>
          </a:xfrm>
          <a:prstGeom prst="rect">
            <a:avLst/>
          </a:prstGeom>
        </p:spPr>
      </p:pic>
      <p:sp>
        <p:nvSpPr>
          <p:cNvPr id="2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602 L 0.16441 -0.2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475 -0.26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-0.32396 -0.35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33368 -0.3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17621 -0.0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7326 0.17847 " pathEditMode="relative" ptsTypes="AA">
                                      <p:cBhvr>
                                        <p:cTn id="5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99083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-101267" t="-14267" r="-116440" b="-12551"/>
          <a:stretch>
            <a:fillRect/>
          </a:stretch>
        </p:blipFill>
        <p:spPr bwMode="auto">
          <a:xfrm>
            <a:off x="323528" y="1412776"/>
            <a:ext cx="9036496" cy="5760640"/>
          </a:xfrm>
          <a:prstGeom prst="rect">
            <a:avLst/>
          </a:prstGeom>
          <a:noFill/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708920"/>
            <a:ext cx="609600" cy="609600"/>
          </a:xfrm>
          <a:prstGeom prst="rect">
            <a:avLst/>
          </a:prstGeom>
        </p:spPr>
      </p:pic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356992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2520" y="30521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12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12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12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980728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6973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00074698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074330[1].mi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S900074331[1].mi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6" name="explod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2564904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2520" y="3168689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ИРИНА\Мои документы\Downloads\8c2d4c24bc09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olnyshko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rcRect b="-29167"/>
          <a:stretch>
            <a:fillRect/>
          </a:stretch>
        </p:blipFill>
        <p:spPr>
          <a:xfrm>
            <a:off x="5364088" y="0"/>
            <a:ext cx="2376264" cy="2304256"/>
          </a:xfrm>
          <a:prstGeom prst="rect">
            <a:avLst/>
          </a:prstGeom>
          <a:ln>
            <a:noFill/>
          </a:ln>
        </p:spPr>
      </p:pic>
      <p:sp>
        <p:nvSpPr>
          <p:cNvPr id="4" name="Rectangle 150"/>
          <p:cNvSpPr txBox="1">
            <a:spLocks noChangeArrowheads="1"/>
          </p:cNvSpPr>
          <p:nvPr/>
        </p:nvSpPr>
        <p:spPr bwMode="auto">
          <a:xfrm>
            <a:off x="5004048" y="2155815"/>
            <a:ext cx="31683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ЦЕЛЬ И ЗАДАЧИ ИГРЫ: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Documents and Settings\ИРИНА\Мои документы\Downloads\0_72b78_e24d4f94_L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-100219" t="-4475" r="-60945" b="-29232"/>
          <a:stretch/>
        </p:blipFill>
        <p:spPr bwMode="auto">
          <a:xfrm>
            <a:off x="218941" y="2132855"/>
            <a:ext cx="4785107" cy="4512643"/>
          </a:xfrm>
          <a:prstGeom prst="rect">
            <a:avLst/>
          </a:prstGeom>
          <a:noFill/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971600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НАЧАТЬ ИГРУ: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" y="2819400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5349013"/>
            <a:ext cx="3384376" cy="1402735"/>
          </a:xfrm>
          <a:prstGeom prst="rect">
            <a:avLst/>
          </a:prstGeom>
        </p:spPr>
      </p:pic>
      <p:sp>
        <p:nvSpPr>
          <p:cNvPr id="11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980728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980728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2564904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1.jpg"/>
          <p:cNvPicPr>
            <a:picLocks noChangeAspect="1" noChangeArrowheads="1"/>
          </p:cNvPicPr>
          <p:nvPr/>
        </p:nvPicPr>
        <p:blipFill>
          <a:blip r:embed="rId5" cstate="print"/>
          <a:srcRect b="5338"/>
          <a:stretch>
            <a:fillRect/>
          </a:stretch>
        </p:blipFill>
        <p:spPr bwMode="auto">
          <a:xfrm>
            <a:off x="1835696" y="1345693"/>
            <a:ext cx="5599509" cy="38164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l="-360446" t="1998" r="-13238" b="-61865"/>
          <a:stretch>
            <a:fillRect/>
          </a:stretch>
        </p:blipFill>
        <p:spPr bwMode="auto">
          <a:xfrm>
            <a:off x="-180528" y="3191365"/>
            <a:ext cx="9036496" cy="5760640"/>
          </a:xfrm>
          <a:prstGeom prst="rect">
            <a:avLst/>
          </a:prstGeom>
          <a:noFill/>
        </p:spPr>
      </p:pic>
      <p:pic>
        <p:nvPicPr>
          <p:cNvPr id="4" name="Записанный звук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2420888"/>
            <a:ext cx="609600" cy="6096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ИРИНА\Мои документы\Downloads\ccfcdff89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273" y="425351"/>
            <a:ext cx="5851047" cy="922114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ЗДОРОВОЕ ПИТАНИЕ: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59" y="5666520"/>
            <a:ext cx="7920881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 fontAlgn="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 правильном питании очень важно знать  и режим питания строго соблюдать!</a:t>
            </a: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3" name="Picture 5" descr="C:\Documents and Settings\ИРИНА\Мои документы\Downloads\0_72b79_ca3e2969_L.jpg"/>
          <p:cNvPicPr>
            <a:picLocks noChangeAspect="1" noChangeArrowheads="1"/>
          </p:cNvPicPr>
          <p:nvPr/>
        </p:nvPicPr>
        <p:blipFill>
          <a:blip r:embed="rId6" cstate="print"/>
          <a:srcRect l="10499" t="2090" r="-4994"/>
          <a:stretch>
            <a:fillRect/>
          </a:stretch>
        </p:blipFill>
        <p:spPr bwMode="auto">
          <a:xfrm>
            <a:off x="5796136" y="1772816"/>
            <a:ext cx="3090281" cy="4021590"/>
          </a:xfrm>
          <a:prstGeom prst="rect">
            <a:avLst/>
          </a:prstGeom>
          <a:noFill/>
        </p:spPr>
      </p:pic>
      <p:pic>
        <p:nvPicPr>
          <p:cNvPr id="2" name="Записанный звук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1273" y="3284984"/>
            <a:ext cx="609600" cy="609600"/>
          </a:xfrm>
          <a:prstGeom prst="rect">
            <a:avLst/>
          </a:prstGeom>
        </p:spPr>
      </p:pic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6059016" cy="5145435"/>
          </a:xfrm>
        </p:spPr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G:\22-OKT-2012\221531.JPG"/>
          <p:cNvPicPr>
            <a:picLocks noChangeAspect="1" noChangeArrowheads="1"/>
          </p:cNvPicPr>
          <p:nvPr/>
        </p:nvPicPr>
        <p:blipFill>
          <a:blip r:embed="rId7" cstate="print"/>
          <a:srcRect l="8304" b="7825"/>
          <a:stretch>
            <a:fillRect/>
          </a:stretch>
        </p:blipFill>
        <p:spPr bwMode="auto">
          <a:xfrm>
            <a:off x="1763688" y="0"/>
            <a:ext cx="5689000" cy="40770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959" r="67402" b="78127"/>
          <a:stretch>
            <a:fillRect/>
          </a:stretch>
        </p:blipFill>
        <p:spPr bwMode="auto">
          <a:xfrm>
            <a:off x="179512" y="3212976"/>
            <a:ext cx="1458000" cy="1413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2" name="Picture 4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35629" r="31773" b="78025"/>
          <a:stretch>
            <a:fillRect/>
          </a:stretch>
        </p:blipFill>
        <p:spPr bwMode="auto">
          <a:xfrm>
            <a:off x="1619672" y="522920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3" name="Picture 5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1113" t="24709" r="66289" b="53418"/>
          <a:stretch>
            <a:fillRect/>
          </a:stretch>
        </p:blipFill>
        <p:spPr bwMode="auto">
          <a:xfrm>
            <a:off x="3131840" y="4653136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4" name="Picture 6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34670" t="24026" r="32732" b="53418"/>
          <a:stretch>
            <a:fillRect/>
          </a:stretch>
        </p:blipFill>
        <p:spPr bwMode="auto">
          <a:xfrm>
            <a:off x="6084168" y="436510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5" name="Picture 7" descr="G:\22-OKT-2012\221448.JPG"/>
          <p:cNvPicPr>
            <a:picLocks noChangeAspect="1" noChangeArrowheads="1"/>
          </p:cNvPicPr>
          <p:nvPr/>
        </p:nvPicPr>
        <p:blipFill>
          <a:blip r:embed="rId10" cstate="print"/>
          <a:srcRect l="2072" t="50000" r="68206" b="27443"/>
          <a:stretch>
            <a:fillRect/>
          </a:stretch>
        </p:blipFill>
        <p:spPr bwMode="auto">
          <a:xfrm>
            <a:off x="7686000" y="0"/>
            <a:ext cx="1458000" cy="148478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6" name="Picture 8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34670" t="48633" r="32732" b="28810"/>
          <a:stretch>
            <a:fillRect/>
          </a:stretch>
        </p:blipFill>
        <p:spPr bwMode="auto">
          <a:xfrm>
            <a:off x="7686000" y="364502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7" name="Picture 9" descr="G:\22-OKT-2012\221943.JPG"/>
          <p:cNvPicPr>
            <a:picLocks noChangeAspect="1" noChangeArrowheads="1"/>
          </p:cNvPicPr>
          <p:nvPr/>
        </p:nvPicPr>
        <p:blipFill>
          <a:blip r:embed="rId11" cstate="print"/>
          <a:srcRect l="35629" t="50683" r="31773" b="26760"/>
          <a:stretch>
            <a:fillRect/>
          </a:stretch>
        </p:blipFill>
        <p:spPr bwMode="auto">
          <a:xfrm>
            <a:off x="179512" y="4797152"/>
            <a:ext cx="1458000" cy="1415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9" name="Picture 11" descr="G:\22-OKT-2012\222033.JPG"/>
          <p:cNvPicPr>
            <a:picLocks noChangeAspect="1" noChangeArrowheads="1"/>
          </p:cNvPicPr>
          <p:nvPr/>
        </p:nvPicPr>
        <p:blipFill>
          <a:blip r:embed="rId12" cstate="print"/>
          <a:srcRect l="39464" t="52051" r="29855" b="26076"/>
          <a:stretch>
            <a:fillRect/>
          </a:stretch>
        </p:blipFill>
        <p:spPr bwMode="auto">
          <a:xfrm>
            <a:off x="464400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0" name="Picture 12" descr="G:\28-OKT-2012\194106.JPG"/>
          <p:cNvPicPr>
            <a:picLocks noChangeAspect="1" noChangeArrowheads="1"/>
          </p:cNvPicPr>
          <p:nvPr/>
        </p:nvPicPr>
        <p:blipFill>
          <a:blip r:embed="rId13" cstate="print"/>
          <a:srcRect l="40423" r="27938" b="77342"/>
          <a:stretch>
            <a:fillRect/>
          </a:stretch>
        </p:blipFill>
        <p:spPr bwMode="auto">
          <a:xfrm>
            <a:off x="7686000" y="1772816"/>
            <a:ext cx="1458000" cy="14645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1" name="Picture 13" descr="G:\28-OKT-2012\194106.JPG"/>
          <p:cNvPicPr>
            <a:picLocks noChangeAspect="1" noChangeArrowheads="1"/>
          </p:cNvPicPr>
          <p:nvPr/>
        </p:nvPicPr>
        <p:blipFill>
          <a:blip r:embed="rId14" cstate="print"/>
          <a:srcRect r="67247" b="78025"/>
          <a:stretch>
            <a:fillRect/>
          </a:stretch>
        </p:blipFill>
        <p:spPr bwMode="auto">
          <a:xfrm>
            <a:off x="7613992" y="5229200"/>
            <a:ext cx="1530008" cy="143989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15" descr="C:\Documents and Settings\ИРИНА\Мои документы\Downloads\0_72b77_1d055696_L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 l="-7027" r="-11266"/>
          <a:stretch>
            <a:fillRect/>
          </a:stretch>
        </p:blipFill>
        <p:spPr bwMode="auto">
          <a:xfrm>
            <a:off x="179512" y="260648"/>
            <a:ext cx="1512168" cy="2448272"/>
          </a:xfrm>
          <a:prstGeom prst="rect">
            <a:avLst/>
          </a:prstGeom>
          <a:noFill/>
        </p:spPr>
      </p:pic>
      <p:pic>
        <p:nvPicPr>
          <p:cNvPr id="2" name="подума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348880"/>
            <a:ext cx="609600" cy="609600"/>
          </a:xfrm>
          <a:prstGeom prst="rect">
            <a:avLst/>
          </a:prstGeom>
        </p:spPr>
      </p:pic>
      <p:pic>
        <p:nvPicPr>
          <p:cNvPr id="16" name="подума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708920"/>
            <a:ext cx="609600" cy="609600"/>
          </a:xfrm>
          <a:prstGeom prst="rect">
            <a:avLst/>
          </a:prstGeom>
        </p:spPr>
      </p:pic>
      <p:pic>
        <p:nvPicPr>
          <p:cNvPr id="17" name="подума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924944"/>
            <a:ext cx="609600" cy="609600"/>
          </a:xfrm>
          <a:prstGeom prst="rect">
            <a:avLst/>
          </a:prstGeom>
        </p:spPr>
      </p:pic>
      <p:pic>
        <p:nvPicPr>
          <p:cNvPr id="18" name="подума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3140968"/>
            <a:ext cx="609600" cy="609600"/>
          </a:xfrm>
          <a:prstGeom prst="rect">
            <a:avLst/>
          </a:prstGeom>
        </p:spPr>
      </p:pic>
      <p:pic>
        <p:nvPicPr>
          <p:cNvPr id="4" name="Записанный звук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46452" y="3772272"/>
            <a:ext cx="609600" cy="609600"/>
          </a:xfrm>
          <a:prstGeom prst="rect">
            <a:avLst/>
          </a:prstGeom>
        </p:spPr>
      </p:pic>
      <p:sp>
        <p:nvSpPr>
          <p:cNvPr id="21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16545 -0.28356 " pathEditMode="relative" ptsTypes="AA">
                                      <p:cBhvr>
                                        <p:cTn id="8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0782 -0.3571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566 -0.2784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2396 -0.2395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14815E-6 L -0.17326 -0.13634 " pathEditMode="relative" ptsTypes="AA">
                                      <p:cBhvr>
                                        <p:cTn id="10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7326 0.17848 " pathEditMode="relative" ptsTypes="AA">
                                      <p:cBhvr>
                                        <p:cTn id="11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636" y="188640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-101267" t="-14267" r="-116440" b="-12551"/>
          <a:stretch>
            <a:fillRect/>
          </a:stretch>
        </p:blipFill>
        <p:spPr bwMode="auto">
          <a:xfrm>
            <a:off x="407607" y="1484784"/>
            <a:ext cx="9036496" cy="5760640"/>
          </a:xfrm>
          <a:prstGeom prst="rect">
            <a:avLst/>
          </a:prstGeom>
          <a:noFill/>
        </p:spPr>
      </p:pic>
      <p:pic>
        <p:nvPicPr>
          <p:cNvPr id="7" name="Записанный звук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8242" y="2348880"/>
            <a:ext cx="609600" cy="6096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7164288" y="3284984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l="3846" t="2941"/>
          <a:stretch>
            <a:fillRect/>
          </a:stretch>
        </p:blipFill>
        <p:spPr bwMode="auto">
          <a:xfrm>
            <a:off x="2555776" y="5013176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32436" y="3894584"/>
            <a:ext cx="609600" cy="609600"/>
          </a:xfrm>
          <a:prstGeom prst="rect">
            <a:avLst/>
          </a:prstGeom>
        </p:spPr>
      </p:pic>
      <p:pic>
        <p:nvPicPr>
          <p:cNvPr id="7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3284984"/>
            <a:ext cx="609600" cy="609600"/>
          </a:xfrm>
          <a:prstGeom prst="rect">
            <a:avLst/>
          </a:prstGeom>
        </p:spPr>
      </p:pic>
      <p:sp>
        <p:nvSpPr>
          <p:cNvPr id="16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6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0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 t="16666" r="2564" b="2381"/>
          <a:stretch>
            <a:fillRect/>
          </a:stretch>
        </p:blipFill>
        <p:spPr bwMode="auto">
          <a:xfrm>
            <a:off x="2483768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4528" y="2514600"/>
            <a:ext cx="609600" cy="6096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62000" y="-6999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248376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2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2827885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3995936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10" name="whoosh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 b="4348"/>
          <a:stretch>
            <a:fillRect/>
          </a:stretch>
        </p:blipFill>
        <p:spPr bwMode="auto">
          <a:xfrm>
            <a:off x="1619672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2" cstate="print"/>
          <a:srcRect l="3846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5269" y="27473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Цели игры: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0729"/>
            <a:ext cx="8686800" cy="1656183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Познакомить детей с правилами личной гигиены;</a:t>
            </a:r>
          </a:p>
          <a:p>
            <a:r>
              <a:rPr lang="ru-RU" sz="2800" dirty="0" smtClean="0">
                <a:latin typeface="Bookman Old Style" panose="02050604050505020204" pitchFamily="18" charset="0"/>
              </a:rPr>
              <a:t>Учить  правильно и  бережно относиться к своему здоровью.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3140968"/>
            <a:ext cx="7848872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247647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Задачи: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161689"/>
            <a:ext cx="86868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Продолжать знакомить детей со здоровым образом жизни через интерактивную игру;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Развивать логическое мышление, память, внимание;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Воспитывать бережное отношение к своему здоровью.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10" name="Стрелка вправо 9">
            <a:hlinkClick r:id="rId2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/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3491880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3846" t="2941"/>
          <a:stretch>
            <a:fillRect/>
          </a:stretch>
        </p:blipFill>
        <p:spPr bwMode="auto">
          <a:xfrm>
            <a:off x="1835696" y="980728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6633" y="30521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136" y="1107976"/>
            <a:ext cx="6192688" cy="40324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6" cstate="print"/>
          <a:srcRect l="-360446" t="1998" r="-13238" b="-61865"/>
          <a:stretch>
            <a:fillRect/>
          </a:stretch>
        </p:blipFill>
        <p:spPr bwMode="auto">
          <a:xfrm>
            <a:off x="-2768" y="3037268"/>
            <a:ext cx="9036496" cy="5760640"/>
          </a:xfrm>
          <a:prstGeom prst="rect">
            <a:avLst/>
          </a:prstGeom>
          <a:noFill/>
        </p:spPr>
      </p:pic>
      <p:pic>
        <p:nvPicPr>
          <p:cNvPr id="5" name="Записанный звук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366493"/>
            <a:ext cx="609600" cy="6096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ИРИНА\Мои документы\Downloads\8c2d4c24bc09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6" name="Picture 3" descr="C:\Documents and Settings\ИРИНА\Мои документы\Downloads\0_72b78_e24d4f94_L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l="-39606" t="1998" r="-18926" b="-26655"/>
          <a:stretch>
            <a:fillRect/>
          </a:stretch>
        </p:blipFill>
        <p:spPr bwMode="auto">
          <a:xfrm>
            <a:off x="1403648" y="2060848"/>
            <a:ext cx="3024336" cy="4491880"/>
          </a:xfrm>
          <a:prstGeom prst="rect">
            <a:avLst/>
          </a:prstGeom>
          <a:noFill/>
        </p:spPr>
      </p:pic>
      <p:pic>
        <p:nvPicPr>
          <p:cNvPr id="9" name="Рисунок 8" descr="solnyshko.gif"/>
          <p:cNvPicPr>
            <a:picLocks noChangeAspect="1"/>
          </p:cNvPicPr>
          <p:nvPr/>
        </p:nvPicPr>
        <p:blipFill>
          <a:blip r:embed="rId10" cstate="print">
            <a:lum bright="-10000" contrast="20000"/>
          </a:blip>
          <a:srcRect l="-15152" r="-9091" b="-29167"/>
          <a:stretch>
            <a:fillRect/>
          </a:stretch>
        </p:blipFill>
        <p:spPr>
          <a:xfrm>
            <a:off x="5220072" y="0"/>
            <a:ext cx="2952328" cy="2304256"/>
          </a:xfrm>
          <a:prstGeom prst="rect">
            <a:avLst/>
          </a:prstGeom>
          <a:ln>
            <a:noFill/>
          </a:ln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5220072" y="1687116"/>
            <a:ext cx="3168352" cy="7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ЗАКОНЧИТЬ ИГРУ: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1" name="Rectangle 150"/>
          <p:cNvSpPr txBox="1">
            <a:spLocks noChangeArrowheads="1"/>
          </p:cNvSpPr>
          <p:nvPr/>
        </p:nvSpPr>
        <p:spPr bwMode="auto">
          <a:xfrm>
            <a:off x="1115616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ИГРАТЬ ЕЩЕ РАЗ: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MS90007499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Записанный звук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6592" y="2819400"/>
            <a:ext cx="609600" cy="609600"/>
          </a:xfrm>
          <a:prstGeom prst="rect">
            <a:avLst/>
          </a:prstGeom>
        </p:spPr>
      </p:pic>
      <p:sp>
        <p:nvSpPr>
          <p:cNvPr id="12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1" showWhenStopped="0">
                <p:cTn id="1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128792" cy="1143000"/>
          </a:xfrm>
        </p:spPr>
        <p:txBody>
          <a:bodyPr/>
          <a:lstStyle/>
          <a:p>
            <a:pPr algn="l"/>
            <a:r>
              <a:rPr lang="ru-RU" sz="36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ИНТЕРНЕТ РЕСУРСЫ:</a:t>
            </a:r>
            <a:endParaRPr lang="ru-RU" sz="36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latin typeface="Bookman Old Style" panose="02050604050505020204" pitchFamily="18" charset="0"/>
              </a:rPr>
              <a:t>Незнайка:  </a:t>
            </a:r>
            <a:r>
              <a:rPr lang="lb-LU" sz="2000" dirty="0" smtClean="0">
                <a:latin typeface="Bookman Old Style" panose="02050604050505020204" pitchFamily="18" charset="0"/>
                <a:hlinkClick r:id="rId3"/>
              </a:rPr>
              <a:t>http://www.liveinternet.ru/users/mamlen/post184477690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</a:rPr>
              <a:t>Фон для слайд:  </a:t>
            </a:r>
            <a:r>
              <a:rPr lang="lb-LU" sz="2000" dirty="0" smtClean="0">
                <a:latin typeface="Bookman Old Style" panose="02050604050505020204" pitchFamily="18" charset="0"/>
                <a:hlinkClick r:id="rId4"/>
              </a:rPr>
              <a:t>http://forum.materinstvo.ru/lofiversion/index.php/t1626386.html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sz="2000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5760640" cy="4741987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  <a:defRPr/>
            </a:pPr>
            <a:r>
              <a:rPr lang="ru-RU" dirty="0">
                <a:latin typeface="Bookman Old Style" panose="02050604050505020204" pitchFamily="18" charset="0"/>
              </a:rPr>
              <a:t>Привет, дружок! Меня зовут Незнайка. Сегодня мы отправимся в небольшое путешествие, где нас будут ждать необычные задания. Ты готов?</a:t>
            </a:r>
          </a:p>
          <a:p>
            <a:pPr marL="0" lvl="0" indent="0" algn="ctr">
              <a:buNone/>
              <a:defRPr/>
            </a:pPr>
            <a:endParaRPr lang="ru-RU" dirty="0" smtClean="0">
              <a:latin typeface="Bookman Old Style" panose="02050604050505020204" pitchFamily="18" charset="0"/>
            </a:endParaRPr>
          </a:p>
          <a:p>
            <a:pPr marL="0" lvl="0" indent="0" algn="ctr">
              <a:buNone/>
              <a:defRPr/>
            </a:pPr>
            <a:r>
              <a:rPr lang="ru-RU" dirty="0" smtClean="0">
                <a:latin typeface="Bookman Old Style" panose="02050604050505020204" pitchFamily="18" charset="0"/>
              </a:rPr>
              <a:t>Тогда </a:t>
            </a:r>
            <a:r>
              <a:rPr lang="ru-RU" dirty="0">
                <a:latin typeface="Bookman Old Style" panose="02050604050505020204" pitchFamily="18" charset="0"/>
              </a:rPr>
              <a:t>нажми смелее на стрелку!</a:t>
            </a:r>
          </a:p>
          <a:p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sz="44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Правила игры:</a:t>
            </a:r>
            <a:endParaRPr lang="ru-RU" sz="44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Documents and Settings\ИРИНА\Мои документы\Downloads\0_72b78_e24d4f94_L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-19839" t="-209" r="-21643" b="-17137"/>
          <a:stretch>
            <a:fillRect/>
          </a:stretch>
        </p:blipFill>
        <p:spPr bwMode="auto">
          <a:xfrm>
            <a:off x="6156176" y="1988840"/>
            <a:ext cx="2592288" cy="3960440"/>
          </a:xfrm>
          <a:prstGeom prst="rect">
            <a:avLst/>
          </a:prstGeom>
          <a:noFill/>
        </p:spPr>
      </p:pic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6948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ИРИНА\Мои документы\Downloads\569f41e7ad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229600" cy="778098"/>
          </a:xfrm>
        </p:spPr>
        <p:txBody>
          <a:bodyPr/>
          <a:lstStyle/>
          <a:p>
            <a:pPr algn="ctr"/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ЗДОРОВЫЙ СОН: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511774" y="931247"/>
            <a:ext cx="7200800" cy="320121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Всем пора ложиться спать, ждет уютная кровать.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Мама с папою зевают,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рот ладошкой прикрывают.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Выключают верхний свет, мне причин бояться нет!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Посажу в дверях щенка, вход пусть стережет пока.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Мишка, зайка на ночь спать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улеглись в мою кровать.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Спят уже все, лишь я не сплю, темноту я стерегу.</a:t>
            </a:r>
            <a:endParaRPr lang="ru-RU" sz="2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 descr="C:\Documents and Settings\ИРИНА\Мои документы\Downloads\0_72b7a_f23d7cb8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4732" y="3429000"/>
            <a:ext cx="2239268" cy="2812448"/>
          </a:xfrm>
          <a:prstGeom prst="rect">
            <a:avLst/>
          </a:prstGeom>
          <a:noFill/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2819401"/>
            <a:ext cx="609600" cy="609600"/>
          </a:xfrm>
          <a:prstGeom prst="rect">
            <a:avLst/>
          </a:prstGeom>
        </p:spPr>
      </p:pic>
      <p:pic>
        <p:nvPicPr>
          <p:cNvPr id="8" name="Мелодия Ангелов....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460.45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2326" y="3367827"/>
            <a:ext cx="609600" cy="609600"/>
          </a:xfrm>
          <a:prstGeom prst="rect">
            <a:avLst/>
          </a:prstGeom>
        </p:spPr>
      </p:pic>
      <p:pic>
        <p:nvPicPr>
          <p:cNvPr id="3" name="Мелодия Ангелов....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3264.48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2636912"/>
            <a:ext cx="609600" cy="609600"/>
          </a:xfrm>
          <a:prstGeom prst="rect">
            <a:avLst/>
          </a:prstGeom>
        </p:spPr>
      </p:pic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926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2-OKT-2012\221357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l="7476" t="3897" b="8327"/>
          <a:stretch>
            <a:fillRect/>
          </a:stretch>
        </p:blipFill>
        <p:spPr bwMode="auto">
          <a:xfrm>
            <a:off x="1763688" y="116632"/>
            <a:ext cx="5688632" cy="424847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052" name="Picture 4" descr="E:\22-OKT-2012\мальчик с цветочком.JPG"/>
          <p:cNvPicPr>
            <a:picLocks noChangeAspect="1" noChangeArrowheads="1"/>
          </p:cNvPicPr>
          <p:nvPr/>
        </p:nvPicPr>
        <p:blipFill>
          <a:blip r:embed="rId9" cstate="print"/>
          <a:srcRect l="1103" t="25033" r="66914" b="52965"/>
          <a:stretch>
            <a:fillRect/>
          </a:stretch>
        </p:blipFill>
        <p:spPr bwMode="auto">
          <a:xfrm>
            <a:off x="3275856" y="5373216"/>
            <a:ext cx="1457542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3" name="Picture 5" descr="E:\22-OKT-2012\221315.JPG"/>
          <p:cNvPicPr>
            <a:picLocks noChangeAspect="1" noChangeArrowheads="1"/>
          </p:cNvPicPr>
          <p:nvPr/>
        </p:nvPicPr>
        <p:blipFill>
          <a:blip r:embed="rId10" cstate="print"/>
          <a:srcRect l="35629" t="24026" r="31773" b="54101"/>
          <a:stretch>
            <a:fillRect/>
          </a:stretch>
        </p:blipFill>
        <p:spPr bwMode="auto">
          <a:xfrm>
            <a:off x="7740352" y="4725144"/>
            <a:ext cx="1296144" cy="129614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4" name="Picture 6" descr="E:\22-OKT-2012\221315.JPG"/>
          <p:cNvPicPr>
            <a:picLocks noChangeAspect="1" noChangeArrowheads="1"/>
          </p:cNvPicPr>
          <p:nvPr/>
        </p:nvPicPr>
        <p:blipFill>
          <a:blip r:embed="rId11" cstate="print"/>
          <a:srcRect l="35629" t="47950" r="31773" b="30177"/>
          <a:stretch>
            <a:fillRect/>
          </a:stretch>
        </p:blipFill>
        <p:spPr bwMode="auto">
          <a:xfrm>
            <a:off x="179512" y="2996952"/>
            <a:ext cx="1368152" cy="15077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5" name="Picture 7" descr="E:\22-OKT-2012\221315.JPG"/>
          <p:cNvPicPr>
            <a:picLocks noChangeAspect="1" noChangeArrowheads="1"/>
          </p:cNvPicPr>
          <p:nvPr/>
        </p:nvPicPr>
        <p:blipFill>
          <a:blip r:embed="rId12" cstate="print"/>
          <a:srcRect l="35629" r="31773" b="78708"/>
          <a:stretch>
            <a:fillRect/>
          </a:stretch>
        </p:blipFill>
        <p:spPr bwMode="auto">
          <a:xfrm>
            <a:off x="395536" y="5445224"/>
            <a:ext cx="1368152" cy="12961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6" name="Picture 8" descr="E:\22-OKT-2012\221315.JPG"/>
          <p:cNvPicPr>
            <a:picLocks noChangeAspect="1" noChangeArrowheads="1"/>
          </p:cNvPicPr>
          <p:nvPr/>
        </p:nvPicPr>
        <p:blipFill>
          <a:blip r:embed="rId13" cstate="print"/>
          <a:srcRect t="51265" r="67247" b="27545"/>
          <a:stretch>
            <a:fillRect/>
          </a:stretch>
        </p:blipFill>
        <p:spPr bwMode="auto">
          <a:xfrm>
            <a:off x="7668344" y="116632"/>
            <a:ext cx="1296144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7" name="Picture 9" descr="E:\22-OKT-2012\222033.JPG"/>
          <p:cNvPicPr>
            <a:picLocks noChangeAspect="1" noChangeArrowheads="1"/>
          </p:cNvPicPr>
          <p:nvPr/>
        </p:nvPicPr>
        <p:blipFill>
          <a:blip r:embed="rId14" cstate="print"/>
          <a:srcRect l="37546" t="25393" r="28897" b="52050"/>
          <a:stretch>
            <a:fillRect/>
          </a:stretch>
        </p:blipFill>
        <p:spPr bwMode="auto">
          <a:xfrm>
            <a:off x="4788024" y="4797152"/>
            <a:ext cx="1296000" cy="12219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8" name="Picture 10" descr="E:\22-OKT-2012\222033.JPG"/>
          <p:cNvPicPr>
            <a:picLocks noChangeAspect="1" noChangeArrowheads="1"/>
          </p:cNvPicPr>
          <p:nvPr/>
        </p:nvPicPr>
        <p:blipFill>
          <a:blip r:embed="rId15" cstate="print"/>
          <a:srcRect t="26076" r="67247" b="51367"/>
          <a:stretch>
            <a:fillRect/>
          </a:stretch>
        </p:blipFill>
        <p:spPr bwMode="auto">
          <a:xfrm>
            <a:off x="7668344" y="2492896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0" name="Picture 12" descr="E:\28-OKT-2012\152548.JPG"/>
          <p:cNvPicPr>
            <a:picLocks noChangeAspect="1" noChangeArrowheads="1"/>
          </p:cNvPicPr>
          <p:nvPr/>
        </p:nvPicPr>
        <p:blipFill>
          <a:blip r:embed="rId16" cstate="print"/>
          <a:srcRect l="34670" r="31773" b="79392"/>
          <a:stretch>
            <a:fillRect/>
          </a:stretch>
        </p:blipFill>
        <p:spPr bwMode="auto">
          <a:xfrm>
            <a:off x="6228184" y="5445224"/>
            <a:ext cx="1440000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1" name="Picture 13" descr="E:\28-OKT-2012\152548.JPG"/>
          <p:cNvPicPr>
            <a:picLocks noChangeAspect="1" noChangeArrowheads="1"/>
          </p:cNvPicPr>
          <p:nvPr/>
        </p:nvPicPr>
        <p:blipFill>
          <a:blip r:embed="rId17" cstate="print"/>
          <a:srcRect t="25393" r="67247" b="52051"/>
          <a:stretch>
            <a:fillRect/>
          </a:stretch>
        </p:blipFill>
        <p:spPr bwMode="auto">
          <a:xfrm>
            <a:off x="1907704" y="4725144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3" name="Picture 15" descr="C:\Documents and Settings\ИРИНА\Мои документы\Downloads\0_72b77_1d055696_L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116632"/>
            <a:ext cx="1489605" cy="2852936"/>
          </a:xfrm>
          <a:prstGeom prst="rect">
            <a:avLst/>
          </a:prstGeom>
          <a:noFill/>
        </p:spPr>
      </p:pic>
      <p:pic>
        <p:nvPicPr>
          <p:cNvPr id="2" name="нет, 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177130" y="2926498"/>
            <a:ext cx="609600" cy="609600"/>
          </a:xfrm>
          <a:prstGeom prst="rect">
            <a:avLst/>
          </a:prstGeom>
        </p:spPr>
      </p:pic>
      <p:pic>
        <p:nvPicPr>
          <p:cNvPr id="15" name="нет, 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177130" y="3276600"/>
            <a:ext cx="609600" cy="609600"/>
          </a:xfrm>
          <a:prstGeom prst="rect">
            <a:avLst/>
          </a:prstGeom>
        </p:spPr>
      </p:pic>
      <p:pic>
        <p:nvPicPr>
          <p:cNvPr id="16" name="нет, 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252520" y="3733800"/>
            <a:ext cx="609600" cy="609600"/>
          </a:xfrm>
          <a:prstGeom prst="rect">
            <a:avLst/>
          </a:prstGeom>
        </p:spPr>
      </p:pic>
      <p:pic>
        <p:nvPicPr>
          <p:cNvPr id="3" name="Записанный звук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52520" y="1766467"/>
            <a:ext cx="609600" cy="609600"/>
          </a:xfrm>
          <a:prstGeom prst="rect">
            <a:avLst/>
          </a:prstGeom>
        </p:spPr>
      </p:pic>
      <p:pic>
        <p:nvPicPr>
          <p:cNvPr id="4" name="Записанный звук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9603" y="2376067"/>
            <a:ext cx="609600" cy="609600"/>
          </a:xfrm>
          <a:prstGeom prst="rect">
            <a:avLst/>
          </a:prstGeom>
        </p:spPr>
      </p:pic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532 L 0.14566 -0.35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781 -0.33611 " pathEditMode="relative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-0.17309 -0.346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326 -0.241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16545 0.19954 " pathEditMode="relative" ptsTypes="AA">
                                      <p:cBhvr>
                                        <p:cTn id="4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17327 -0.2252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5" descr="C:\Documents and Settings\ИРИНА\Мои документы\Downloads\0_72b7c_f92daf72_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l="-93524" r="-120820" b="-17085"/>
          <a:stretch>
            <a:fillRect/>
          </a:stretch>
        </p:blipFill>
        <p:spPr bwMode="auto">
          <a:xfrm>
            <a:off x="520316" y="1772816"/>
            <a:ext cx="8712968" cy="568863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7756" y="188640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Записанный звук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3737020"/>
            <a:ext cx="609600" cy="609600"/>
          </a:xfrm>
          <a:prstGeom prst="rect">
            <a:avLst/>
          </a:prstGeom>
        </p:spPr>
      </p:pic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-38636"/>
            <a:ext cx="8964488" cy="1052736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2564904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068960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509120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17032"/>
            <a:ext cx="1728192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508518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87480" y="2809875"/>
            <a:ext cx="609600" cy="609600"/>
          </a:xfrm>
          <a:prstGeom prst="rect">
            <a:avLst/>
          </a:prstGeom>
        </p:spPr>
      </p:pic>
      <p:sp>
        <p:nvSpPr>
          <p:cNvPr id="2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5013176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C:\Documents and Settings\ИРИНА\Рабочий стол\4 ПАЗЛ\пазлы4_06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5" descr="C:\Documents and Settings\ИРИНА\Рабочий стол\4 ПАЗЛ\пазлы4_04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 txBox="1">
            <a:spLocks/>
          </p:cNvSpPr>
          <p:nvPr/>
        </p:nvSpPr>
        <p:spPr>
          <a:xfrm>
            <a:off x="1331640" y="6453336"/>
            <a:ext cx="6120680" cy="273124"/>
          </a:xfrm>
          <a:prstGeom prst="rect">
            <a:avLst/>
          </a:prstGeom>
        </p:spPr>
        <p:txBody>
          <a:bodyPr vert="horz"/>
          <a:lstStyle>
            <a:defPPr>
              <a:defRPr lang="es-E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7b1946cc8c31fc08a3b116e2f3a6ad47fb4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6488</TotalTime>
  <Words>724</Words>
  <Application>Microsoft Office PowerPoint</Application>
  <PresentationFormat>Экран (4:3)</PresentationFormat>
  <Paragraphs>230</Paragraphs>
  <Slides>33</Slides>
  <Notes>19</Notes>
  <HiddenSlides>0</HiddenSlides>
  <MMClips>49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Презентация PowerPoint</vt:lpstr>
      <vt:lpstr>Презентация PowerPoint</vt:lpstr>
      <vt:lpstr>Цели игры:</vt:lpstr>
      <vt:lpstr>Правила игры:</vt:lpstr>
      <vt:lpstr>ЗДОРОВЫЙ СОН:</vt:lpstr>
      <vt:lpstr>Презентация PowerPoint</vt:lpstr>
      <vt:lpstr>ПОМОГИ МНЕ СОБРАТЬ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Презентация PowerPoint</vt:lpstr>
      <vt:lpstr>ЗАГАДКА ОТ НЕЗНАЙКИ:</vt:lpstr>
      <vt:lpstr>Презентация PowerPoint</vt:lpstr>
      <vt:lpstr>ПОМОГИ МНЕ СОБРАТЬ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МОЛОДЕЦ!!!</vt:lpstr>
      <vt:lpstr>ЗДОРОВОЕ ПИТАНИЕ:</vt:lpstr>
      <vt:lpstr>Презентация PowerPoint</vt:lpstr>
      <vt:lpstr>ПОМОГИ МНЕ СОБРАТЬ КАРТИНКУ:</vt:lpstr>
      <vt:lpstr>СОБЕРИ КАРТИНКУ:</vt:lpstr>
      <vt:lpstr>Презентация PowerPoint</vt:lpstr>
      <vt:lpstr>СОБЕРИ КАРТИНКУ:</vt:lpstr>
      <vt:lpstr>СОБЕРИ КАРТИНКУ:</vt:lpstr>
      <vt:lpstr>СОБЕРИ КАРТИНКУ:</vt:lpstr>
      <vt:lpstr>МОЛОДЕЦ!!!</vt:lpstr>
      <vt:lpstr>Презентация PowerPoint</vt:lpstr>
      <vt:lpstr>ИНТЕРНЕТ РЕСУРСЫ: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Тонечка</dc:creator>
  <cp:lastModifiedBy>Image&amp;Matros ®</cp:lastModifiedBy>
  <cp:revision>895</cp:revision>
  <dcterms:created xsi:type="dcterms:W3CDTF">2010-05-23T14:28:12Z</dcterms:created>
  <dcterms:modified xsi:type="dcterms:W3CDTF">2023-05-17T08:13:01Z</dcterms:modified>
</cp:coreProperties>
</file>